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37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54"/>
  </p:normalViewPr>
  <p:slideViewPr>
    <p:cSldViewPr snapToGrid="0">
      <p:cViewPr>
        <p:scale>
          <a:sx n="71" d="100"/>
          <a:sy n="71" d="100"/>
        </p:scale>
        <p:origin x="920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4D90-8051-AE4E-982D-E74DC129E8B7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F5C43-4B88-4F4A-B669-E2F920851F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58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9FD26-3531-DD5A-3305-EE22BDD0E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3E3028-1EC6-5D51-FFE9-AE0346A4F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81440A-2184-39BC-2314-EE362564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7C8437-8A9F-D163-2CAA-A50EB5A5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3EFB9-DE68-143C-130E-998E5DCE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616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152442-FE4C-31F8-096F-4641CD9DB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B1C02D-7D92-4A78-3DD3-BEDABCF0B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3466D2-B7BB-8587-0FEB-0B6215DC6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2B8C8A-0380-C307-8A87-92B5FEF1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39F368-154C-3532-1CEC-B98D6675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575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14979F-2770-EDD6-3AD8-D5F99B98A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A6DD18-8B76-1AE0-3B8E-219FBAE44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67308-F223-D704-913D-8C774B38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D44215-B58B-A92D-25E8-70C33232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AAE83B-85F9-CAA2-9834-AFCAD8120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4916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CFE"/>
          </a:solidFill>
          <a:ln/>
        </p:spPr>
      </p:sp>
    </p:spTree>
    <p:extLst>
      <p:ext uri="{BB962C8B-B14F-4D97-AF65-F5344CB8AC3E}">
        <p14:creationId xmlns:p14="http://schemas.microsoft.com/office/powerpoint/2010/main" val="371565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8336A-7238-B1AC-49A8-3FF8BDD2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E71B4F-D08B-00AF-ED79-E7E4EA28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3DA392-DCE3-706C-E7D7-8198A483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6CAE86-846D-4B23-CE5C-EBB01E4FE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A43AF2-74DC-0200-7A37-B5315AA13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0C136-0A57-08D5-2B81-0FA64933E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835F29-86C2-3680-2E0B-DE821F026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6DF5F2-9C9A-E713-FD79-0034C7DCD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B27BFD-D80E-7105-E6CD-671F5DD3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7A0C58-0CDC-1FA9-D1FE-BC6695D83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731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55877-0968-E011-DF98-9DF6CBF86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ACB5CD-73CA-C8BF-32F4-6D6D3A292C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DB25C5-BC20-4917-35BC-1C4CCC390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70CF34-D0A6-548E-2E53-C5A1AD1D6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E4E6E9-229C-2601-CB1C-3FB3FDCF2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CABF9E-882B-3F15-87E7-9B1D08BD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33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0106C7-C7D6-2800-3511-9F2B6A0E2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2FD17C-5328-90C6-D789-0348FFC52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1800B2-B71B-7C69-623B-93503FD5E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3E931C-C780-2EA4-8E45-24F69E9158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5F8D1D-5429-EA83-E621-BC668758C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48086A-8696-CD91-C5E4-419A6AEF0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E131077-4184-A01E-BDB9-36365BBE3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1AE326-85A2-8E9D-759A-8717C0E5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288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A480B-D7E1-081D-C64B-0F24900B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DE5ABA5-DB01-A196-17A4-2B5DAFDE8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7B010F-5026-3C6C-26E9-F9D490CDA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E46A872-9B8B-938E-D954-D0A3B4183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0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99B5AA-E485-AE13-2410-449CF2B45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C83573A-A55D-750A-A42B-931A9D7A3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4CAB14-E6FB-616A-2AB8-FD9C9D43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234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B32DFF-9596-B911-EA91-6786D1C93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D65724-CFC3-273B-92B1-BBF40FC4C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40AF4E-D112-83AE-4C4B-322529976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1688DE-6873-F8E3-8725-B0F00603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6C69E1-C483-88CD-78AE-E59C9E8F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98FD69F-AAC5-4367-C13F-2BFD09AA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276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113CC-D62F-8A22-45D0-E24143F3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5E6B7F-8669-7FBB-236A-53200DFC6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F572DA-304C-0C09-0629-404FD63F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9A6B31-A190-82DF-D678-453324BC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8516D1-B22D-CA47-F2AE-27D7C88C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162069-DA1D-7B92-6A82-02BF20C9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161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978C4C0-FD5B-4678-0686-F4548A33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C53370-C494-7850-DF25-27CAA8A77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966E4B-EB61-654F-3F28-EB2AD02C0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F6D6AC-9A5D-4C4B-BEAD-3C0858AA790A}" type="datetimeFigureOut">
              <a:rPr lang="es-MX" smtClean="0"/>
              <a:t>05/06/25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07B03F-F33D-DE6F-C08B-C13A8C8BCE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0DC19A-B156-BE6E-DFA4-B04763ADF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7795EE-2B96-064E-8ECF-F3C7D02CEE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446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38983" y="461119"/>
            <a:ext cx="5563989" cy="3661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875"/>
              </a:lnSpc>
              <a:buNone/>
            </a:pPr>
            <a:r>
              <a:rPr lang="en-US" sz="3000" b="1" dirty="0">
                <a:solidFill>
                  <a:srgbClr val="3257B8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ESTADO ACTUAL DEL MLRR (MAY/1/25</a:t>
            </a:r>
            <a:r>
              <a:rPr lang="en-US" sz="30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4627" y="145464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General Motors, Silao, Guanajuato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4627" y="1683048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2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Tridonex, Matamoros, Tamaulipas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4627" y="1911450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3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Panasonic, Reynosa, Tamaulipas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4627" y="2139851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4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Teksid, Frontera, Coahuila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4627" y="236825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5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Manufacturas VU, Piedras Negras, Coahuila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4627" y="2596655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6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Saint Gobain, Cuautla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4627" y="282505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7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Unique Fabricating, Santiago de Querétaro, Querétaro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4627" y="3053457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8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Goodyear, San Luis Potosí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4627" y="3281859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9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Draxton, Irapuato, Guanajuato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4627" y="3510261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Industrias del Interior, Rincón de Romos, Aguascalientes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4627" y="3738662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1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Mina San Martín, Sombrerete, Zacatecas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4627" y="3967064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2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Yazaki, León, Guanajuato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4627" y="419546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3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MasAir, Ciudad de México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4627" y="4423867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4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Teklas, Aguascalientes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4627" y="4652269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5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Asiaway, San Luis Potosí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4627" y="4880670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6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Tecnología Modificada, Nuevo Laredo, Tamaulipas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4627" y="5109071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39" indent="-285739" algn="l">
              <a:lnSpc>
                <a:spcPts val="1458"/>
              </a:lnSpc>
              <a:buSzPct val="100000"/>
              <a:buFont typeface="+mj-lt"/>
              <a:buAutoNum type="arabicPeriod" startAt="17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Autoliv, Querétaro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</a:t>
            </a:r>
            <a:r>
              <a:rPr lang="en-US" sz="917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)</a:t>
            </a:r>
            <a:endParaRPr lang="en-US" sz="917" dirty="0"/>
          </a:p>
        </p:txBody>
      </p:sp>
      <p:sp>
        <p:nvSpPr>
          <p:cNvPr id="22" name="Text 20"/>
          <p:cNvSpPr/>
          <p:nvPr/>
        </p:nvSpPr>
        <p:spPr>
          <a:xfrm>
            <a:off x="6245225" y="884449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18. Fujikura, Piedras Negras, Coahuila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245225" y="110053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19. </a:t>
            </a:r>
            <a:r>
              <a:rPr lang="en-US" sz="1300" b="1" dirty="0" err="1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Atento</a:t>
            </a: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, Pachuca, Hidalgo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 /Panel)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245225" y="1311468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20. RV Fresh Food, Michoacán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45225" y="1537770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21. </a:t>
            </a:r>
            <a:r>
              <a:rPr lang="en-US" sz="1300" b="1" dirty="0" err="1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Servicios</a:t>
            </a: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Industriales González, Nuevo León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76281" y="1737234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22. Minera Tizapa, Estado de México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76281" y="195338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23. Volkswagen de México, Puebla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276281" y="2160168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24. Industrias Tecnos, S.A. de C.V. Cuernavaca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Abierto/Panel)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276281" y="240217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25. Pirelli Neumáticos, S.A. de C.V.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Abierto/Panel)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276281" y="2608858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26. Impro Industries México S. de R.L. de C.V.,San Luis Potosi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cerrado)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276281" y="2835887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27. Minera Camino Rojo, S.A. de C.V. Zacatecas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276281" y="3064024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28. Bader de Mexico, S.A. de C.V.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Abierto/Panel)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65596" y="328994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29. </a:t>
            </a:r>
            <a:r>
              <a:rPr lang="en-US" sz="1300" b="1" dirty="0" err="1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Odisa</a:t>
            </a: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Concrete Equipment, S.A. de C.V.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Abierto/Panel)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276281" y="353238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30. Vidrio Decorativo Occidental S.A. de C.V., Tamaulipas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276281" y="3764696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31. Axwell Juárez Mexico S.A. de C.V., Chihuahua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276281" y="399914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32. </a:t>
            </a:r>
            <a:r>
              <a:rPr lang="en-US" sz="1300" b="1" dirty="0" err="1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Compañía</a:t>
            </a: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Hulera Tornel, Edo. Méx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6276281" y="423644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33. </a:t>
            </a:r>
            <a:r>
              <a:rPr lang="en-US" sz="1300" b="1" dirty="0" err="1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Aludyne</a:t>
            </a: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Automotive, CDMX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276281" y="4485127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34. Modern Metal Alloys, Qro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(Caso Abierto)</a:t>
            </a:r>
            <a:endParaRPr lang="en-US" sz="1300" dirty="0"/>
          </a:p>
        </p:txBody>
      </p:sp>
      <p:pic>
        <p:nvPicPr>
          <p:cNvPr id="3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878" y="5547023"/>
            <a:ext cx="1413569" cy="702866"/>
          </a:xfrm>
          <a:prstGeom prst="rect">
            <a:avLst/>
          </a:prstGeom>
        </p:spPr>
      </p:pic>
      <p:pic>
        <p:nvPicPr>
          <p:cNvPr id="4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6856" y="5547023"/>
            <a:ext cx="1732458" cy="702866"/>
          </a:xfrm>
          <a:prstGeom prst="rect">
            <a:avLst/>
          </a:prstGeom>
        </p:spPr>
      </p:pic>
      <p:pic>
        <p:nvPicPr>
          <p:cNvPr id="4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723" y="5547023"/>
            <a:ext cx="2432149" cy="702866"/>
          </a:xfrm>
          <a:prstGeom prst="rect">
            <a:avLst/>
          </a:prstGeom>
        </p:spPr>
      </p:pic>
      <p:pic>
        <p:nvPicPr>
          <p:cNvPr id="4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6281" y="5547023"/>
            <a:ext cx="1766888" cy="702866"/>
          </a:xfrm>
          <a:prstGeom prst="rect">
            <a:avLst/>
          </a:prstGeom>
        </p:spPr>
      </p:pic>
      <p:pic>
        <p:nvPicPr>
          <p:cNvPr id="4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5577" y="5547023"/>
            <a:ext cx="2099568" cy="702866"/>
          </a:xfrm>
          <a:prstGeom prst="rect">
            <a:avLst/>
          </a:prstGeom>
        </p:spPr>
      </p:pic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67554" y="5547023"/>
            <a:ext cx="1413569" cy="702866"/>
          </a:xfrm>
          <a:prstGeom prst="rect">
            <a:avLst/>
          </a:prstGeom>
        </p:spPr>
      </p:pic>
      <p:sp>
        <p:nvSpPr>
          <p:cNvPr id="21" name="Text 36">
            <a:extLst>
              <a:ext uri="{FF2B5EF4-FFF2-40B4-BE49-F238E27FC236}">
                <a16:creationId xmlns:a16="http://schemas.microsoft.com/office/drawing/2014/main" id="{11393824-33C3-1FB3-BFF4-C00FEB52D152}"/>
              </a:ext>
            </a:extLst>
          </p:cNvPr>
          <p:cNvSpPr/>
          <p:nvPr/>
        </p:nvSpPr>
        <p:spPr>
          <a:xfrm>
            <a:off x="6276281" y="4711049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35. Amphenol Optimize S.A de C.V, Sonora 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(Caso Abierto)</a:t>
            </a:r>
            <a:endParaRPr lang="en-US" sz="1300" dirty="0"/>
          </a:p>
        </p:txBody>
      </p:sp>
      <p:sp>
        <p:nvSpPr>
          <p:cNvPr id="3" name="Text 36">
            <a:extLst>
              <a:ext uri="{FF2B5EF4-FFF2-40B4-BE49-F238E27FC236}">
                <a16:creationId xmlns:a16="http://schemas.microsoft.com/office/drawing/2014/main" id="{E544F427-C55E-5052-8560-B08EE5E2C9B1}"/>
              </a:ext>
            </a:extLst>
          </p:cNvPr>
          <p:cNvSpPr/>
          <p:nvPr/>
        </p:nvSpPr>
        <p:spPr>
          <a:xfrm>
            <a:off x="6276281" y="4929203"/>
            <a:ext cx="5448498" cy="187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s-MX"/>
            </a:defPPr>
            <a:lvl1pPr marL="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algn="l" defTabSz="761970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58"/>
              </a:lnSpc>
              <a:buSzPct val="100000"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36. Superior Industries de México, S. de R.L. de C.V, Chihuahua </a:t>
            </a: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(Caso Abierto)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0133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483</Words>
  <Application>Microsoft Macintosh PowerPoint</Application>
  <PresentationFormat>Panorámica</PresentationFormat>
  <Paragraphs>38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Roboto</vt:lpstr>
      <vt:lpstr>Roboto Slab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Sales Boyoli</dc:creator>
  <cp:lastModifiedBy>Renata Córdova Olano</cp:lastModifiedBy>
  <cp:revision>3</cp:revision>
  <dcterms:created xsi:type="dcterms:W3CDTF">2025-05-08T13:31:39Z</dcterms:created>
  <dcterms:modified xsi:type="dcterms:W3CDTF">2025-06-05T13:35:02Z</dcterms:modified>
</cp:coreProperties>
</file>